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10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6" r:id="rId11"/>
    <p:sldId id="267" r:id="rId12"/>
    <p:sldId id="268" r:id="rId13"/>
    <p:sldId id="269" r:id="rId14"/>
    <p:sldId id="263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09/04/2019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09/04/2019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09/04/2019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09/04/2019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09/04/2019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PRESENTAZIONE 4AFM1</a:t>
            </a:r>
            <a:endParaRPr lang="it-IT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43372" y="214290"/>
            <a:ext cx="4786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MACBETH</a:t>
            </a:r>
            <a:endParaRPr lang="it-IT" sz="3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Eleonora T.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4810" y="2357430"/>
            <a:ext cx="4572032" cy="33289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 didn't understand all the words but I succeeded in understanding the plot of this tragedy.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Moreover I was confused by a lot of scenes because they weren’t an help but a distraction.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However the play was pleasant.</a:t>
            </a:r>
          </a:p>
          <a:p>
            <a:endParaRPr lang="it-IT" dirty="0"/>
          </a:p>
        </p:txBody>
      </p:sp>
      <p:pic>
        <p:nvPicPr>
          <p:cNvPr id="4" name="Segnaposto contenuto 4">
            <a:extLst>
              <a:ext uri="{FF2B5EF4-FFF2-40B4-BE49-F238E27FC236}">
                <a16:creationId xmlns="" xmlns:a16="http://schemas.microsoft.com/office/drawing/2014/main" id="{7C242DB5-5688-4305-86CF-B9424B11C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857364"/>
            <a:ext cx="3778375" cy="345167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45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Camilla T.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571612"/>
            <a:ext cx="3643338" cy="4500594"/>
          </a:xfrm>
        </p:spPr>
        <p:txBody>
          <a:bodyPr>
            <a:normAutofit fontScale="55000" lnSpcReduction="20000"/>
          </a:bodyPr>
          <a:lstStyle/>
          <a:p>
            <a:r>
              <a:rPr lang="it-IT" sz="3200" dirty="0" err="1" smtClean="0"/>
              <a:t>This</a:t>
            </a:r>
            <a:r>
              <a:rPr lang="it-IT" sz="3200" dirty="0" smtClean="0"/>
              <a:t> play </a:t>
            </a:r>
            <a:r>
              <a:rPr lang="it-IT" sz="3200" dirty="0" err="1" smtClean="0"/>
              <a:t>was</a:t>
            </a:r>
            <a:r>
              <a:rPr lang="it-IT" sz="3200" dirty="0" smtClean="0"/>
              <a:t> </a:t>
            </a:r>
            <a:r>
              <a:rPr lang="it-IT" sz="3200" dirty="0" err="1" smtClean="0"/>
              <a:t>surprising</a:t>
            </a:r>
            <a:r>
              <a:rPr lang="it-IT" sz="3200" dirty="0" smtClean="0"/>
              <a:t>.</a:t>
            </a:r>
          </a:p>
          <a:p>
            <a:r>
              <a:rPr lang="it-IT" sz="3200" dirty="0" err="1" smtClean="0"/>
              <a:t>Knowing</a:t>
            </a:r>
            <a:r>
              <a:rPr lang="it-IT" sz="3200" dirty="0" smtClean="0"/>
              <a:t> </a:t>
            </a:r>
            <a:r>
              <a:rPr lang="it-IT" sz="3200" dirty="0" err="1" smtClean="0"/>
              <a:t>that</a:t>
            </a:r>
            <a:r>
              <a:rPr lang="it-IT" sz="3200" dirty="0" smtClean="0"/>
              <a:t> «Macbeth» </a:t>
            </a:r>
            <a:r>
              <a:rPr lang="it-IT" sz="3200" dirty="0" err="1" smtClean="0"/>
              <a:t>was</a:t>
            </a:r>
            <a:r>
              <a:rPr lang="it-IT" sz="3200" dirty="0" smtClean="0"/>
              <a:t> a </a:t>
            </a:r>
            <a:r>
              <a:rPr lang="it-IT" sz="3200" dirty="0" err="1" smtClean="0"/>
              <a:t>tragedy</a:t>
            </a:r>
            <a:r>
              <a:rPr lang="it-IT" sz="3200" dirty="0" smtClean="0"/>
              <a:t>, I </a:t>
            </a:r>
            <a:r>
              <a:rPr lang="it-IT" sz="3200" dirty="0" err="1" smtClean="0"/>
              <a:t>expected</a:t>
            </a:r>
            <a:r>
              <a:rPr lang="it-IT" sz="3200" dirty="0" smtClean="0"/>
              <a:t> dark </a:t>
            </a:r>
            <a:r>
              <a:rPr lang="it-IT" sz="3200" dirty="0" err="1" smtClean="0"/>
              <a:t>settings</a:t>
            </a:r>
            <a:r>
              <a:rPr lang="it-IT" sz="3200" dirty="0" smtClean="0"/>
              <a:t> and </a:t>
            </a:r>
            <a:r>
              <a:rPr lang="it-IT" sz="3200" dirty="0" err="1" smtClean="0"/>
              <a:t>colours</a:t>
            </a:r>
            <a:r>
              <a:rPr lang="it-IT" sz="3200" dirty="0" smtClean="0"/>
              <a:t> and </a:t>
            </a:r>
            <a:r>
              <a:rPr lang="it-IT" sz="3200" dirty="0" err="1" smtClean="0"/>
              <a:t>gothic</a:t>
            </a:r>
            <a:r>
              <a:rPr lang="it-IT" sz="3200" dirty="0" smtClean="0"/>
              <a:t> </a:t>
            </a:r>
            <a:r>
              <a:rPr lang="it-IT" sz="3200" dirty="0" err="1" smtClean="0"/>
              <a:t>elements</a:t>
            </a:r>
            <a:r>
              <a:rPr lang="it-IT" sz="3200" dirty="0" smtClean="0"/>
              <a:t>. </a:t>
            </a:r>
          </a:p>
          <a:p>
            <a:r>
              <a:rPr lang="it-IT" sz="3200" dirty="0" err="1" smtClean="0"/>
              <a:t>Even</a:t>
            </a:r>
            <a:r>
              <a:rPr lang="it-IT" sz="3200" dirty="0" smtClean="0"/>
              <a:t> </a:t>
            </a:r>
            <a:r>
              <a:rPr lang="it-IT" sz="3200" dirty="0" err="1" smtClean="0"/>
              <a:t>if</a:t>
            </a:r>
            <a:r>
              <a:rPr lang="it-IT" sz="3200" dirty="0" smtClean="0"/>
              <a:t> the </a:t>
            </a:r>
            <a:r>
              <a:rPr lang="it-IT" sz="3200" dirty="0" err="1" smtClean="0"/>
              <a:t>settings</a:t>
            </a:r>
            <a:r>
              <a:rPr lang="it-IT" sz="3200" dirty="0" smtClean="0"/>
              <a:t> </a:t>
            </a:r>
            <a:r>
              <a:rPr lang="it-IT" sz="3200" dirty="0" err="1" smtClean="0"/>
              <a:t>were</a:t>
            </a:r>
            <a:r>
              <a:rPr lang="it-IT" sz="3200" dirty="0" smtClean="0"/>
              <a:t> </a:t>
            </a:r>
            <a:r>
              <a:rPr lang="it-IT" sz="3200" dirty="0" err="1" smtClean="0"/>
              <a:t>extremely</a:t>
            </a:r>
            <a:r>
              <a:rPr lang="it-IT" sz="3200" dirty="0" smtClean="0"/>
              <a:t> </a:t>
            </a:r>
            <a:r>
              <a:rPr lang="it-IT" sz="3200" dirty="0" err="1" smtClean="0"/>
              <a:t>simple</a:t>
            </a:r>
            <a:r>
              <a:rPr lang="it-IT" sz="3200" dirty="0" smtClean="0"/>
              <a:t>, </a:t>
            </a:r>
            <a:r>
              <a:rPr lang="it-IT" sz="3200" dirty="0" err="1" smtClean="0"/>
              <a:t>you</a:t>
            </a:r>
            <a:r>
              <a:rPr lang="it-IT" sz="3200" dirty="0" smtClean="0"/>
              <a:t> </a:t>
            </a:r>
            <a:r>
              <a:rPr lang="it-IT" sz="3200" dirty="0" err="1" smtClean="0"/>
              <a:t>could</a:t>
            </a:r>
            <a:r>
              <a:rPr lang="it-IT" sz="3200" dirty="0" smtClean="0"/>
              <a:t> </a:t>
            </a:r>
            <a:r>
              <a:rPr lang="it-IT" sz="3200" dirty="0" err="1" smtClean="0"/>
              <a:t>easily</a:t>
            </a:r>
            <a:r>
              <a:rPr lang="it-IT" sz="3200" dirty="0" smtClean="0"/>
              <a:t> </a:t>
            </a:r>
            <a:r>
              <a:rPr lang="it-IT" sz="3200" dirty="0" err="1" smtClean="0"/>
              <a:t>understand</a:t>
            </a:r>
            <a:r>
              <a:rPr lang="it-IT" sz="3200" dirty="0" smtClean="0"/>
              <a:t> </a:t>
            </a:r>
            <a:r>
              <a:rPr lang="it-IT" sz="3200" dirty="0" err="1" smtClean="0"/>
              <a:t>what</a:t>
            </a:r>
            <a:r>
              <a:rPr lang="it-IT" sz="3200" dirty="0" smtClean="0"/>
              <a:t> </a:t>
            </a:r>
            <a:r>
              <a:rPr lang="it-IT" sz="3200" dirty="0" err="1" smtClean="0"/>
              <a:t>was</a:t>
            </a:r>
            <a:r>
              <a:rPr lang="it-IT" sz="3200" dirty="0" smtClean="0"/>
              <a:t> </a:t>
            </a:r>
            <a:r>
              <a:rPr lang="it-IT" sz="3200" dirty="0" err="1" smtClean="0"/>
              <a:t>going</a:t>
            </a:r>
            <a:r>
              <a:rPr lang="it-IT" sz="3200" dirty="0" smtClean="0"/>
              <a:t> on</a:t>
            </a:r>
          </a:p>
          <a:p>
            <a:r>
              <a:rPr lang="it-IT" sz="3200" dirty="0" smtClean="0"/>
              <a:t>Some </a:t>
            </a:r>
            <a:r>
              <a:rPr lang="it-IT" sz="3200" dirty="0" err="1" smtClean="0"/>
              <a:t>funny</a:t>
            </a:r>
            <a:r>
              <a:rPr lang="it-IT" sz="3200" dirty="0" smtClean="0"/>
              <a:t> and </a:t>
            </a:r>
            <a:r>
              <a:rPr lang="it-IT" sz="3200" dirty="0" err="1" smtClean="0"/>
              <a:t>comic</a:t>
            </a:r>
            <a:r>
              <a:rPr lang="it-IT" sz="3200" dirty="0" smtClean="0"/>
              <a:t> </a:t>
            </a:r>
            <a:r>
              <a:rPr lang="it-IT" sz="3200" dirty="0" err="1" smtClean="0"/>
              <a:t>scenes</a:t>
            </a:r>
            <a:r>
              <a:rPr lang="it-IT" sz="3200" dirty="0" smtClean="0"/>
              <a:t> </a:t>
            </a:r>
            <a:r>
              <a:rPr lang="it-IT" sz="3200" dirty="0" err="1" smtClean="0"/>
              <a:t>contrasted</a:t>
            </a:r>
            <a:r>
              <a:rPr lang="it-IT" sz="3200" dirty="0" smtClean="0"/>
              <a:t> </a:t>
            </a:r>
            <a:r>
              <a:rPr lang="it-IT" sz="3200" dirty="0" err="1" smtClean="0"/>
              <a:t>with</a:t>
            </a:r>
            <a:r>
              <a:rPr lang="it-IT" sz="3200" dirty="0" smtClean="0"/>
              <a:t> </a:t>
            </a:r>
            <a:r>
              <a:rPr lang="it-IT" sz="3200" dirty="0" err="1" smtClean="0"/>
              <a:t>murders</a:t>
            </a:r>
            <a:r>
              <a:rPr lang="it-IT" sz="3200" dirty="0" smtClean="0"/>
              <a:t> and war </a:t>
            </a:r>
            <a:r>
              <a:rPr lang="it-IT" sz="3200" dirty="0" err="1" smtClean="0"/>
              <a:t>scenes</a:t>
            </a:r>
            <a:endParaRPr lang="it-IT" sz="3200" dirty="0" smtClean="0"/>
          </a:p>
          <a:p>
            <a:r>
              <a:rPr lang="it-IT" sz="3200" dirty="0" smtClean="0"/>
              <a:t>I </a:t>
            </a:r>
            <a:r>
              <a:rPr lang="it-IT" sz="3200" dirty="0" err="1" smtClean="0"/>
              <a:t>think</a:t>
            </a:r>
            <a:r>
              <a:rPr lang="it-IT" sz="3200" dirty="0" smtClean="0"/>
              <a:t> </a:t>
            </a:r>
            <a:r>
              <a:rPr lang="it-IT" sz="3200" dirty="0" err="1" smtClean="0"/>
              <a:t>that</a:t>
            </a:r>
            <a:r>
              <a:rPr lang="it-IT" sz="3200" dirty="0" smtClean="0"/>
              <a:t> the </a:t>
            </a:r>
            <a:r>
              <a:rPr lang="it-IT" sz="3200" dirty="0" err="1" smtClean="0"/>
              <a:t>actors</a:t>
            </a:r>
            <a:r>
              <a:rPr lang="it-IT" sz="3200" dirty="0" smtClean="0"/>
              <a:t> </a:t>
            </a:r>
            <a:r>
              <a:rPr lang="it-IT" sz="3200" dirty="0" err="1" smtClean="0"/>
              <a:t>were</a:t>
            </a:r>
            <a:r>
              <a:rPr lang="it-IT" sz="3200" dirty="0" smtClean="0"/>
              <a:t> </a:t>
            </a:r>
            <a:r>
              <a:rPr lang="it-IT" sz="3200" dirty="0" err="1" smtClean="0"/>
              <a:t>amazing</a:t>
            </a:r>
            <a:r>
              <a:rPr lang="it-IT" sz="3200" dirty="0" smtClean="0"/>
              <a:t>, </a:t>
            </a:r>
            <a:r>
              <a:rPr lang="en-US" sz="3200" dirty="0" smtClean="0"/>
              <a:t>they were able to act more than one characters at the same time in the same brilliant way. </a:t>
            </a:r>
            <a:endParaRPr lang="it-IT" sz="3200" dirty="0" smtClean="0"/>
          </a:p>
          <a:p>
            <a:endParaRPr lang="it-IT" dirty="0"/>
          </a:p>
        </p:txBody>
      </p:sp>
      <p:pic>
        <p:nvPicPr>
          <p:cNvPr id="4" name="Segnaposto contenut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1928802"/>
            <a:ext cx="5007906" cy="376087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5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25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Mattia V.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5852" y="5100638"/>
            <a:ext cx="7467600" cy="1757362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I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image</a:t>
            </a:r>
            <a:r>
              <a:rPr lang="it-IT" dirty="0" smtClean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I </a:t>
            </a:r>
            <a:r>
              <a:rPr lang="it-IT" dirty="0" err="1" smtClean="0"/>
              <a:t>saw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Lady Macbeth </a:t>
            </a:r>
            <a:r>
              <a:rPr lang="it-IT" dirty="0" err="1" smtClean="0"/>
              <a:t>was</a:t>
            </a:r>
            <a:r>
              <a:rPr lang="it-IT" dirty="0" smtClean="0"/>
              <a:t> the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had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 in </a:t>
            </a:r>
            <a:r>
              <a:rPr lang="it-IT" dirty="0" err="1" smtClean="0"/>
              <a:t>her</a:t>
            </a:r>
            <a:r>
              <a:rPr lang="it-IT" dirty="0" smtClean="0"/>
              <a:t> </a:t>
            </a:r>
            <a:r>
              <a:rPr lang="it-IT" dirty="0" err="1" smtClean="0"/>
              <a:t>hand</a:t>
            </a:r>
            <a:r>
              <a:rPr lang="it-IT" dirty="0" smtClean="0"/>
              <a:t>. </a:t>
            </a:r>
            <a:r>
              <a:rPr lang="it-IT" dirty="0" err="1" smtClean="0"/>
              <a:t>Usually</a:t>
            </a:r>
            <a:r>
              <a:rPr lang="it-IT" dirty="0" smtClean="0"/>
              <a:t> at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r>
              <a:rPr lang="it-IT" dirty="0" smtClean="0"/>
              <a:t> the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held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</a:t>
            </a:r>
            <a:r>
              <a:rPr lang="it-IT" dirty="0" err="1" smtClean="0"/>
              <a:t>king</a:t>
            </a:r>
            <a:r>
              <a:rPr lang="it-IT" dirty="0" smtClean="0"/>
              <a:t> and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ruled</a:t>
            </a:r>
            <a:r>
              <a:rPr lang="it-IT" dirty="0" smtClean="0"/>
              <a:t> </a:t>
            </a:r>
            <a:r>
              <a:rPr lang="it-IT" dirty="0" err="1" smtClean="0"/>
              <a:t>over</a:t>
            </a:r>
            <a:r>
              <a:rPr lang="it-IT" dirty="0" smtClean="0"/>
              <a:t>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realm</a:t>
            </a:r>
            <a:r>
              <a:rPr lang="it-IT" dirty="0" smtClean="0"/>
              <a:t>. In the play Macbeth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actually</a:t>
            </a:r>
            <a:r>
              <a:rPr lang="it-IT" dirty="0" smtClean="0"/>
              <a:t> </a:t>
            </a:r>
            <a:r>
              <a:rPr lang="it-IT" dirty="0" err="1" smtClean="0"/>
              <a:t>wearing</a:t>
            </a:r>
            <a:r>
              <a:rPr lang="it-IT" dirty="0" smtClean="0"/>
              <a:t> the crown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’s Lady Macbeth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got</a:t>
            </a:r>
            <a:r>
              <a:rPr lang="it-IT" dirty="0" smtClean="0"/>
              <a:t> the </a:t>
            </a:r>
            <a:r>
              <a:rPr lang="it-IT" dirty="0" err="1" smtClean="0"/>
              <a:t>power</a:t>
            </a:r>
            <a:r>
              <a:rPr lang="it-IT" dirty="0" smtClean="0"/>
              <a:t>. </a:t>
            </a:r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mastermind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murder and the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makes</a:t>
            </a:r>
            <a:r>
              <a:rPr lang="it-IT" dirty="0" smtClean="0"/>
              <a:t> </a:t>
            </a:r>
            <a:r>
              <a:rPr lang="it-IT" dirty="0" err="1" smtClean="0"/>
              <a:t>decisions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2051" name="Picture 3" descr="C:\Users\ija\Pictures\b3da5b1e-aee7-4637-b731-8595a9e3fc47-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04684"/>
            <a:ext cx="4929222" cy="323876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Vittorio V.D.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900106"/>
          </a:xfrm>
        </p:spPr>
        <p:txBody>
          <a:bodyPr>
            <a:noAutofit/>
          </a:bodyPr>
          <a:lstStyle/>
          <a:p>
            <a:r>
              <a:rPr lang="it-IT" sz="1800" dirty="0" smtClean="0"/>
              <a:t>I </a:t>
            </a:r>
            <a:r>
              <a:rPr lang="it-IT" sz="1800" dirty="0" err="1" smtClean="0"/>
              <a:t>have</a:t>
            </a:r>
            <a:r>
              <a:rPr lang="it-IT" sz="1800" dirty="0" smtClean="0"/>
              <a:t> </a:t>
            </a:r>
            <a:r>
              <a:rPr lang="it-IT" sz="1800" dirty="0" err="1" smtClean="0"/>
              <a:t>chosen</a:t>
            </a:r>
            <a:r>
              <a:rPr lang="it-IT" sz="1800" dirty="0" smtClean="0"/>
              <a:t> </a:t>
            </a:r>
            <a:r>
              <a:rPr lang="it-IT" sz="1800" dirty="0" err="1" smtClean="0"/>
              <a:t>this</a:t>
            </a:r>
            <a:r>
              <a:rPr lang="it-IT" sz="1800" dirty="0" smtClean="0"/>
              <a:t> </a:t>
            </a:r>
            <a:r>
              <a:rPr lang="it-IT" sz="1800" dirty="0" err="1" smtClean="0"/>
              <a:t>image</a:t>
            </a:r>
            <a:r>
              <a:rPr lang="it-IT" sz="1800" dirty="0" smtClean="0"/>
              <a:t> </a:t>
            </a:r>
            <a:r>
              <a:rPr lang="it-IT" sz="1800" dirty="0" err="1" smtClean="0"/>
              <a:t>because</a:t>
            </a:r>
            <a:r>
              <a:rPr lang="it-IT" sz="1800" dirty="0" smtClean="0"/>
              <a:t> I </a:t>
            </a:r>
            <a:r>
              <a:rPr lang="it-IT" sz="1800" dirty="0" err="1" smtClean="0"/>
              <a:t>noticed</a:t>
            </a:r>
            <a:r>
              <a:rPr lang="it-IT" sz="1800" dirty="0" smtClean="0"/>
              <a:t> </a:t>
            </a:r>
            <a:r>
              <a:rPr lang="it-IT" sz="1800" dirty="0" err="1" smtClean="0"/>
              <a:t>how</a:t>
            </a:r>
            <a:r>
              <a:rPr lang="it-IT" sz="1800" dirty="0" smtClean="0"/>
              <a:t> </a:t>
            </a:r>
            <a:r>
              <a:rPr lang="it-IT" sz="1800" dirty="0" err="1" smtClean="0"/>
              <a:t>different</a:t>
            </a:r>
            <a:r>
              <a:rPr lang="it-IT" sz="1800" dirty="0" smtClean="0"/>
              <a:t> </a:t>
            </a: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be</a:t>
            </a:r>
            <a:r>
              <a:rPr lang="it-IT" sz="1800" dirty="0" smtClean="0"/>
              <a:t> </a:t>
            </a:r>
            <a:r>
              <a:rPr lang="it-IT" sz="1800" dirty="0" err="1" smtClean="0"/>
              <a:t>told</a:t>
            </a:r>
            <a:r>
              <a:rPr lang="it-IT" sz="1800" dirty="0" smtClean="0"/>
              <a:t> a story and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see</a:t>
            </a:r>
            <a:r>
              <a:rPr lang="it-IT" sz="1800" dirty="0" smtClean="0"/>
              <a:t> the </a:t>
            </a:r>
            <a:r>
              <a:rPr lang="it-IT" sz="1800" dirty="0" err="1" smtClean="0"/>
              <a:t>same</a:t>
            </a:r>
            <a:r>
              <a:rPr lang="it-IT" sz="1800" dirty="0" smtClean="0"/>
              <a:t> story </a:t>
            </a:r>
            <a:r>
              <a:rPr lang="it-IT" sz="1800" dirty="0" err="1" smtClean="0"/>
              <a:t>performed</a:t>
            </a:r>
            <a:r>
              <a:rPr lang="it-IT" sz="1800" dirty="0" smtClean="0"/>
              <a:t> on the stage </a:t>
            </a:r>
            <a:r>
              <a:rPr lang="it-IT" sz="1800" dirty="0" err="1" smtClean="0"/>
              <a:t>by</a:t>
            </a:r>
            <a:r>
              <a:rPr lang="it-IT" sz="1800" dirty="0" smtClean="0"/>
              <a:t> </a:t>
            </a:r>
            <a:r>
              <a:rPr lang="it-IT" sz="1800" dirty="0" err="1" smtClean="0"/>
              <a:t>good</a:t>
            </a:r>
            <a:r>
              <a:rPr lang="it-IT" sz="1800" dirty="0" smtClean="0"/>
              <a:t> </a:t>
            </a:r>
            <a:r>
              <a:rPr lang="it-IT" sz="1800" dirty="0" err="1" smtClean="0"/>
              <a:t>actors</a:t>
            </a:r>
            <a:r>
              <a:rPr lang="it-IT" sz="1800" dirty="0" smtClean="0"/>
              <a:t>.</a:t>
            </a:r>
            <a:endParaRPr lang="it-IT" sz="1800" dirty="0" smtClean="0">
              <a:latin typeface="Roboto"/>
            </a:endParaRPr>
          </a:p>
          <a:p>
            <a:r>
              <a:rPr lang="it-IT" sz="1800" dirty="0" smtClean="0">
                <a:latin typeface="Roboto"/>
              </a:rPr>
              <a:t>I </a:t>
            </a:r>
            <a:r>
              <a:rPr lang="it-IT" sz="1800" dirty="0" err="1" smtClean="0">
                <a:latin typeface="Roboto"/>
              </a:rPr>
              <a:t>didn</a:t>
            </a:r>
            <a:r>
              <a:rPr lang="it-IT" sz="1800" dirty="0" smtClean="0">
                <a:latin typeface="Roboto"/>
              </a:rPr>
              <a:t>’t </a:t>
            </a:r>
            <a:r>
              <a:rPr lang="it-IT" sz="1800" dirty="0" err="1" smtClean="0">
                <a:latin typeface="Roboto"/>
              </a:rPr>
              <a:t>understand</a:t>
            </a:r>
            <a:r>
              <a:rPr lang="it-IT" sz="1800" dirty="0" smtClean="0">
                <a:latin typeface="Roboto"/>
              </a:rPr>
              <a:t> </a:t>
            </a:r>
            <a:r>
              <a:rPr lang="it-IT" sz="1800" dirty="0" err="1" smtClean="0">
                <a:latin typeface="Roboto"/>
              </a:rPr>
              <a:t>much</a:t>
            </a:r>
            <a:r>
              <a:rPr lang="it-IT" sz="1800" dirty="0" smtClean="0">
                <a:latin typeface="Roboto"/>
              </a:rPr>
              <a:t> </a:t>
            </a:r>
            <a:r>
              <a:rPr lang="it-IT" sz="1800" dirty="0" err="1" smtClean="0">
                <a:latin typeface="Roboto"/>
              </a:rPr>
              <a:t>but</a:t>
            </a:r>
            <a:r>
              <a:rPr lang="it-IT" sz="1800" dirty="0" smtClean="0">
                <a:latin typeface="Roboto"/>
              </a:rPr>
              <a:t> I </a:t>
            </a:r>
            <a:r>
              <a:rPr lang="it-IT" sz="1800" dirty="0" err="1" smtClean="0">
                <a:latin typeface="Roboto"/>
              </a:rPr>
              <a:t>liked</a:t>
            </a:r>
            <a:r>
              <a:rPr lang="it-IT" sz="1800" dirty="0" smtClean="0">
                <a:latin typeface="Roboto"/>
              </a:rPr>
              <a:t>  </a:t>
            </a:r>
            <a:r>
              <a:rPr lang="it-IT" sz="1800" dirty="0" err="1" smtClean="0">
                <a:latin typeface="Roboto"/>
              </a:rPr>
              <a:t>being</a:t>
            </a:r>
            <a:r>
              <a:rPr lang="it-IT" sz="1800" dirty="0" smtClean="0">
                <a:latin typeface="Roboto"/>
              </a:rPr>
              <a:t> in a </a:t>
            </a:r>
            <a:r>
              <a:rPr lang="it-IT" sz="1800" dirty="0" err="1" smtClean="0">
                <a:latin typeface="Roboto"/>
              </a:rPr>
              <a:t>theatre</a:t>
            </a:r>
            <a:r>
              <a:rPr lang="it-IT" sz="1800" dirty="0" smtClean="0">
                <a:latin typeface="Roboto"/>
              </a:rPr>
              <a:t>.</a:t>
            </a:r>
          </a:p>
          <a:p>
            <a:endParaRPr lang="it-IT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357562"/>
            <a:ext cx="6143668" cy="30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7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Maged</a:t>
            </a:r>
            <a:r>
              <a:rPr lang="it-IT" smtClean="0"/>
              <a:t> Z.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000372"/>
            <a:ext cx="3643306" cy="614354"/>
          </a:xfrm>
        </p:spPr>
        <p:txBody>
          <a:bodyPr>
            <a:normAutofit lnSpcReduction="10000"/>
          </a:bodyPr>
          <a:lstStyle/>
          <a:p>
            <a:r>
              <a:rPr lang="it-IT" sz="1800" dirty="0" smtClean="0"/>
              <a:t>In some </a:t>
            </a:r>
            <a:r>
              <a:rPr lang="it-IT" sz="1800" dirty="0" err="1" smtClean="0"/>
              <a:t>scenes</a:t>
            </a:r>
            <a:r>
              <a:rPr lang="it-IT" sz="1800" dirty="0" smtClean="0"/>
              <a:t> I </a:t>
            </a:r>
            <a:r>
              <a:rPr lang="it-IT" sz="1800" dirty="0" err="1" smtClean="0"/>
              <a:t>felt</a:t>
            </a:r>
            <a:r>
              <a:rPr lang="it-IT" sz="1800" dirty="0" smtClean="0"/>
              <a:t>  </a:t>
            </a:r>
            <a:r>
              <a:rPr lang="it-IT" sz="1800" dirty="0" err="1" smtClean="0"/>
              <a:t>as</a:t>
            </a:r>
            <a:r>
              <a:rPr lang="it-IT" sz="1800" dirty="0" smtClean="0"/>
              <a:t>  </a:t>
            </a:r>
            <a:r>
              <a:rPr lang="it-IT" sz="1800" dirty="0" err="1" smtClean="0"/>
              <a:t>if</a:t>
            </a:r>
            <a:r>
              <a:rPr lang="it-IT" sz="1800" dirty="0" smtClean="0"/>
              <a:t> I </a:t>
            </a:r>
            <a:r>
              <a:rPr lang="it-IT" sz="1800" dirty="0" err="1" smtClean="0"/>
              <a:t>were</a:t>
            </a:r>
            <a:r>
              <a:rPr lang="it-IT" sz="1800" dirty="0" smtClean="0"/>
              <a:t> in </a:t>
            </a:r>
            <a:r>
              <a:rPr lang="it-IT" sz="1800" dirty="0" err="1" smtClean="0"/>
              <a:t>an</a:t>
            </a:r>
            <a:r>
              <a:rPr lang="it-IT" sz="1800" dirty="0" smtClean="0"/>
              <a:t> </a:t>
            </a:r>
            <a:r>
              <a:rPr lang="it-IT" sz="1800" dirty="0" err="1" smtClean="0"/>
              <a:t>asylum</a:t>
            </a:r>
            <a:endParaRPr lang="it-IT" sz="1800" dirty="0" smtClean="0"/>
          </a:p>
          <a:p>
            <a:endParaRPr lang="it-IT" dirty="0"/>
          </a:p>
        </p:txBody>
      </p:sp>
      <p:pic>
        <p:nvPicPr>
          <p:cNvPr id="1026" name="Picture 2" descr="C:\Users\ija\Pictures\poema-del-manicom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428868"/>
            <a:ext cx="4572000" cy="257005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271462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it-IT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lackadder ITC" pitchFamily="82" charset="0"/>
              </a:rPr>
              <a:t>THE END</a:t>
            </a:r>
            <a:endParaRPr lang="it-IT" sz="7200" b="1" dirty="0">
              <a:latin typeface="Blackadder ITC" pitchFamily="8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Christine B.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4786322"/>
            <a:ext cx="7467600" cy="1000132"/>
          </a:xfrm>
        </p:spPr>
        <p:txBody>
          <a:bodyPr>
            <a:normAutofit fontScale="77500" lnSpcReduction="20000"/>
          </a:bodyPr>
          <a:lstStyle/>
          <a:p>
            <a:pPr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r>
              <a:rPr lang="it-IT" sz="2300" dirty="0" smtClean="0"/>
              <a:t>I </a:t>
            </a:r>
            <a:r>
              <a:rPr lang="it-IT" sz="2300" dirty="0" err="1" smtClean="0"/>
              <a:t>like</a:t>
            </a:r>
            <a:r>
              <a:rPr lang="it-IT" sz="2300" dirty="0" smtClean="0"/>
              <a:t> </a:t>
            </a:r>
            <a:r>
              <a:rPr lang="it-IT" sz="2300" dirty="0" err="1" smtClean="0"/>
              <a:t>this</a:t>
            </a:r>
            <a:r>
              <a:rPr lang="it-IT" sz="2300" dirty="0" smtClean="0"/>
              <a:t> </a:t>
            </a:r>
            <a:r>
              <a:rPr lang="it-IT" sz="2300" dirty="0" err="1" smtClean="0"/>
              <a:t>picture</a:t>
            </a:r>
            <a:r>
              <a:rPr lang="it-IT" sz="2300" dirty="0" smtClean="0"/>
              <a:t> </a:t>
            </a:r>
            <a:r>
              <a:rPr lang="it-IT" sz="2300" dirty="0" err="1" smtClean="0"/>
              <a:t>because</a:t>
            </a:r>
            <a:r>
              <a:rPr lang="it-IT" sz="2300" dirty="0" smtClean="0"/>
              <a:t> the </a:t>
            </a:r>
            <a:r>
              <a:rPr lang="it-IT" sz="2300" dirty="0" err="1" smtClean="0"/>
              <a:t>characters</a:t>
            </a:r>
            <a:r>
              <a:rPr lang="it-IT" sz="2300" dirty="0" smtClean="0"/>
              <a:t> I </a:t>
            </a:r>
            <a:r>
              <a:rPr lang="it-IT" sz="2300" dirty="0" err="1" smtClean="0"/>
              <a:t>liked</a:t>
            </a:r>
            <a:r>
              <a:rPr lang="it-IT" sz="2300" dirty="0" smtClean="0"/>
              <a:t> best </a:t>
            </a:r>
            <a:r>
              <a:rPr lang="it-IT" sz="2300" dirty="0" err="1" smtClean="0"/>
              <a:t>were</a:t>
            </a:r>
            <a:r>
              <a:rPr lang="it-IT" sz="2300" dirty="0" smtClean="0"/>
              <a:t> the </a:t>
            </a:r>
            <a:r>
              <a:rPr lang="it-IT" sz="2300" dirty="0" err="1" smtClean="0"/>
              <a:t>witches</a:t>
            </a:r>
            <a:r>
              <a:rPr lang="it-IT" sz="2300" dirty="0" smtClean="0"/>
              <a:t>: </a:t>
            </a:r>
            <a:r>
              <a:rPr lang="it-IT" sz="2300" dirty="0" err="1" smtClean="0"/>
              <a:t>they</a:t>
            </a:r>
            <a:r>
              <a:rPr lang="it-IT" sz="2300" dirty="0" smtClean="0"/>
              <a:t> </a:t>
            </a:r>
            <a:r>
              <a:rPr lang="it-IT" sz="2300" dirty="0" err="1" smtClean="0"/>
              <a:t>were</a:t>
            </a:r>
            <a:r>
              <a:rPr lang="it-IT" sz="2300" dirty="0" smtClean="0"/>
              <a:t> </a:t>
            </a:r>
            <a:r>
              <a:rPr lang="it-IT" sz="2300" dirty="0" err="1" smtClean="0"/>
              <a:t>threatening</a:t>
            </a:r>
            <a:r>
              <a:rPr lang="it-IT" sz="2300" dirty="0" smtClean="0"/>
              <a:t>  and </a:t>
            </a:r>
            <a:r>
              <a:rPr lang="it-IT" sz="2300" dirty="0" err="1" smtClean="0"/>
              <a:t>very</a:t>
            </a:r>
            <a:r>
              <a:rPr lang="it-IT" sz="2300" dirty="0" smtClean="0"/>
              <a:t> </a:t>
            </a:r>
            <a:r>
              <a:rPr lang="it-IT" sz="2300" dirty="0" err="1" smtClean="0"/>
              <a:t>funny</a:t>
            </a:r>
            <a:r>
              <a:rPr lang="it-IT" sz="2300" dirty="0" smtClean="0"/>
              <a:t> at the </a:t>
            </a:r>
            <a:r>
              <a:rPr lang="it-IT" sz="2300" dirty="0" err="1" smtClean="0"/>
              <a:t>same</a:t>
            </a:r>
            <a:r>
              <a:rPr lang="it-IT" sz="2300" dirty="0" smtClean="0"/>
              <a:t> </a:t>
            </a:r>
            <a:r>
              <a:rPr lang="it-IT" sz="2300" dirty="0" err="1" smtClean="0"/>
              <a:t>time</a:t>
            </a:r>
            <a:r>
              <a:rPr lang="it-IT" sz="2300" dirty="0" smtClean="0"/>
              <a:t>.</a:t>
            </a:r>
          </a:p>
          <a:p>
            <a:pPr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r>
              <a:rPr lang="it-IT" sz="2300" dirty="0" smtClean="0"/>
              <a:t> I </a:t>
            </a:r>
            <a:r>
              <a:rPr lang="it-IT" sz="2300" dirty="0" err="1" smtClean="0"/>
              <a:t>sometimes</a:t>
            </a:r>
            <a:r>
              <a:rPr lang="it-IT" sz="2300" dirty="0" smtClean="0"/>
              <a:t> </a:t>
            </a:r>
            <a:r>
              <a:rPr lang="it-IT" sz="2300" dirty="0" err="1" smtClean="0"/>
              <a:t>feel</a:t>
            </a:r>
            <a:r>
              <a:rPr lang="it-IT" sz="2300" dirty="0" smtClean="0"/>
              <a:t> </a:t>
            </a:r>
            <a:r>
              <a:rPr lang="it-IT" sz="2300" dirty="0" err="1" smtClean="0"/>
              <a:t>like</a:t>
            </a:r>
            <a:r>
              <a:rPr lang="it-IT" sz="2300" dirty="0" smtClean="0"/>
              <a:t> </a:t>
            </a:r>
            <a:r>
              <a:rPr lang="it-IT" sz="2300" dirty="0" err="1" smtClean="0"/>
              <a:t>them</a:t>
            </a:r>
            <a:r>
              <a:rPr lang="it-IT" sz="2300" dirty="0" smtClean="0"/>
              <a:t> </a:t>
            </a:r>
            <a:r>
              <a:rPr lang="it-IT" sz="2300" dirty="0" err="1" smtClean="0"/>
              <a:t>because</a:t>
            </a:r>
            <a:r>
              <a:rPr lang="it-IT" sz="2300" dirty="0" smtClean="0"/>
              <a:t> I </a:t>
            </a:r>
            <a:r>
              <a:rPr lang="it-IT" sz="2300" dirty="0" err="1" smtClean="0"/>
              <a:t>am</a:t>
            </a:r>
            <a:r>
              <a:rPr lang="it-IT" sz="2300" dirty="0" smtClean="0"/>
              <a:t> a bit </a:t>
            </a:r>
            <a:r>
              <a:rPr lang="it-IT" sz="2300" dirty="0" err="1" smtClean="0"/>
              <a:t>crazy</a:t>
            </a:r>
            <a:r>
              <a:rPr lang="it-IT" sz="2300" dirty="0" smtClean="0"/>
              <a:t>!!</a:t>
            </a:r>
          </a:p>
          <a:p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571472" y="1357298"/>
            <a:ext cx="4978391" cy="326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467600" cy="1143000"/>
          </a:xfrm>
        </p:spPr>
        <p:txBody>
          <a:bodyPr/>
          <a:lstStyle/>
          <a:p>
            <a:r>
              <a:rPr lang="it-IT" dirty="0" smtClean="0"/>
              <a:t>Angelo C.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71572" y="5143512"/>
            <a:ext cx="757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this image I want to describe the determination and the strength that  good characters showed in defeating bad characters in “MACBETH”. Thanks to their courage the good ones succeed  in defeating Macbeth.  I think that Macbeth was very decisive , but the witches misled him and he lost everything.</a:t>
            </a:r>
            <a:endParaRPr lang="it-IT" dirty="0"/>
          </a:p>
        </p:txBody>
      </p:sp>
      <p:pic>
        <p:nvPicPr>
          <p:cNvPr id="1026" name="Picture 2" descr="C:\Users\ija\Pictures\montagna-scuola-determinazione-lavo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5429288" cy="331946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Sharon C.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43050"/>
            <a:ext cx="4786314" cy="4357718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I think  Macbeth's mind is similar to a building whose foundations have been destroyed.                                 Macbeth and Lady Macbeth destroy the most important thing in life,  their moral values - their  “foundations”-. </a:t>
            </a:r>
            <a:endParaRPr lang="it-IT" sz="2600" dirty="0" smtClean="0"/>
          </a:p>
          <a:p>
            <a:r>
              <a:rPr lang="en-US" sz="2600" dirty="0" smtClean="0"/>
              <a:t>Macbeth prefers power to family bonds and friendship.                                                                                                                                                   Actors were very good : even if I didn't understand much, I could enjoy the tragedy. The skills of the actors made me feel  as if I myself took part  in  the story. </a:t>
            </a:r>
            <a:endParaRPr lang="it-IT" sz="2600" dirty="0" smtClean="0"/>
          </a:p>
          <a:p>
            <a:r>
              <a:rPr lang="en-US" sz="2600" dirty="0" smtClean="0"/>
              <a:t>I have learnt that wealth and power are not enough to lead a happy life</a:t>
            </a:r>
            <a:r>
              <a:rPr lang="en-US" dirty="0" smtClean="0"/>
              <a:t>. 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61106"/>
            <a:ext cx="3233742" cy="508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95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Gloria C.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7224" y="4786322"/>
            <a:ext cx="7467600" cy="242889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it-IT" sz="5500" dirty="0" err="1" smtClean="0"/>
              <a:t>During</a:t>
            </a:r>
            <a:r>
              <a:rPr lang="it-IT" sz="5500" dirty="0" smtClean="0"/>
              <a:t> the play I </a:t>
            </a:r>
            <a:r>
              <a:rPr lang="it-IT" sz="5500" dirty="0" err="1" smtClean="0"/>
              <a:t>had</a:t>
            </a:r>
            <a:r>
              <a:rPr lang="it-IT" sz="5500" dirty="0" smtClean="0"/>
              <a:t> </a:t>
            </a:r>
            <a:r>
              <a:rPr lang="it-IT" sz="5500" dirty="0" err="1" smtClean="0"/>
              <a:t>two</a:t>
            </a:r>
            <a:r>
              <a:rPr lang="it-IT" sz="5500" dirty="0" smtClean="0"/>
              <a:t> </a:t>
            </a:r>
            <a:r>
              <a:rPr lang="it-IT" sz="5500" dirty="0" err="1" smtClean="0"/>
              <a:t>opposite</a:t>
            </a:r>
            <a:r>
              <a:rPr lang="it-IT" sz="5500" dirty="0" smtClean="0"/>
              <a:t>  </a:t>
            </a:r>
            <a:r>
              <a:rPr lang="it-IT" sz="5500" dirty="0" err="1" smtClean="0"/>
              <a:t>feelings</a:t>
            </a:r>
            <a:r>
              <a:rPr lang="it-IT" sz="5500" dirty="0" smtClean="0"/>
              <a:t>.</a:t>
            </a:r>
          </a:p>
          <a:p>
            <a:pPr algn="ctr"/>
            <a:r>
              <a:rPr lang="it-IT" sz="5500" dirty="0" smtClean="0"/>
              <a:t>On </a:t>
            </a:r>
            <a:r>
              <a:rPr lang="it-IT" sz="5500" dirty="0" err="1" smtClean="0"/>
              <a:t>one</a:t>
            </a:r>
            <a:r>
              <a:rPr lang="it-IT" sz="5500" dirty="0" smtClean="0"/>
              <a:t> </a:t>
            </a:r>
            <a:r>
              <a:rPr lang="it-IT" sz="5500" dirty="0" err="1" smtClean="0"/>
              <a:t>hand</a:t>
            </a:r>
            <a:r>
              <a:rPr lang="it-IT" sz="5500" dirty="0" smtClean="0"/>
              <a:t> I </a:t>
            </a:r>
            <a:r>
              <a:rPr lang="it-IT" sz="5500" dirty="0" err="1" smtClean="0"/>
              <a:t>felt</a:t>
            </a:r>
            <a:r>
              <a:rPr lang="it-IT" sz="5500" dirty="0" smtClean="0"/>
              <a:t> </a:t>
            </a:r>
            <a:r>
              <a:rPr lang="it-IT" sz="5500" dirty="0" err="1" smtClean="0"/>
              <a:t>well</a:t>
            </a:r>
            <a:r>
              <a:rPr lang="it-IT" sz="5500" dirty="0" smtClean="0"/>
              <a:t>, </a:t>
            </a:r>
            <a:r>
              <a:rPr lang="it-IT" sz="5500" dirty="0" err="1" smtClean="0"/>
              <a:t>because</a:t>
            </a:r>
            <a:r>
              <a:rPr lang="it-IT" sz="5500" dirty="0" smtClean="0"/>
              <a:t> I </a:t>
            </a:r>
            <a:r>
              <a:rPr lang="it-IT" sz="5500" dirty="0" err="1" smtClean="0"/>
              <a:t>understood</a:t>
            </a:r>
            <a:r>
              <a:rPr lang="it-IT" sz="5500" dirty="0" smtClean="0"/>
              <a:t> </a:t>
            </a:r>
            <a:r>
              <a:rPr lang="it-IT" sz="5500" dirty="0" err="1" smtClean="0"/>
              <a:t>what</a:t>
            </a:r>
            <a:r>
              <a:rPr lang="it-IT" sz="5500" dirty="0" smtClean="0"/>
              <a:t>  </a:t>
            </a:r>
            <a:r>
              <a:rPr lang="it-IT" sz="5500" dirty="0" err="1" smtClean="0"/>
              <a:t>was</a:t>
            </a:r>
            <a:r>
              <a:rPr lang="it-IT" sz="5500" dirty="0" smtClean="0"/>
              <a:t> happening on the stage and </a:t>
            </a:r>
            <a:r>
              <a:rPr lang="it-IT" sz="5500" dirty="0" err="1" smtClean="0"/>
              <a:t>who</a:t>
            </a:r>
            <a:r>
              <a:rPr lang="it-IT" sz="5500" dirty="0" smtClean="0"/>
              <a:t> the </a:t>
            </a:r>
            <a:r>
              <a:rPr lang="it-IT" sz="5500" dirty="0" err="1" smtClean="0"/>
              <a:t>characters</a:t>
            </a:r>
            <a:r>
              <a:rPr lang="it-IT" sz="5500" dirty="0" smtClean="0"/>
              <a:t> </a:t>
            </a:r>
            <a:r>
              <a:rPr lang="it-IT" sz="5500" dirty="0" err="1" smtClean="0"/>
              <a:t>were</a:t>
            </a:r>
            <a:r>
              <a:rPr lang="it-IT" sz="5500" dirty="0" smtClean="0"/>
              <a:t> </a:t>
            </a:r>
            <a:r>
              <a:rPr lang="it-IT" sz="5500" dirty="0" err="1" smtClean="0"/>
              <a:t>since</a:t>
            </a:r>
            <a:r>
              <a:rPr lang="it-IT" sz="5500" dirty="0" smtClean="0"/>
              <a:t> </a:t>
            </a:r>
            <a:r>
              <a:rPr lang="it-IT" sz="5500" dirty="0" err="1" smtClean="0"/>
              <a:t>we</a:t>
            </a:r>
            <a:r>
              <a:rPr lang="it-IT" sz="5500" dirty="0" smtClean="0"/>
              <a:t> </a:t>
            </a:r>
            <a:r>
              <a:rPr lang="it-IT" sz="5500" dirty="0" err="1" smtClean="0"/>
              <a:t>had</a:t>
            </a:r>
            <a:r>
              <a:rPr lang="it-IT" sz="5500" dirty="0" smtClean="0"/>
              <a:t> </a:t>
            </a:r>
            <a:r>
              <a:rPr lang="it-IT" sz="5500" dirty="0" err="1" smtClean="0"/>
              <a:t>studied</a:t>
            </a:r>
            <a:r>
              <a:rPr lang="it-IT" sz="5500" dirty="0" smtClean="0"/>
              <a:t> the plot in English.</a:t>
            </a:r>
          </a:p>
          <a:p>
            <a:pPr algn="ctr"/>
            <a:r>
              <a:rPr lang="it-IT" sz="5500" dirty="0" smtClean="0"/>
              <a:t> On the </a:t>
            </a:r>
            <a:r>
              <a:rPr lang="it-IT" sz="5500" dirty="0" err="1" smtClean="0"/>
              <a:t>other</a:t>
            </a:r>
            <a:r>
              <a:rPr lang="it-IT" sz="5500" dirty="0" smtClean="0"/>
              <a:t>, I </a:t>
            </a:r>
            <a:r>
              <a:rPr lang="it-IT" sz="5500" dirty="0" err="1" smtClean="0"/>
              <a:t>felt</a:t>
            </a:r>
            <a:r>
              <a:rPr lang="it-IT" sz="5500" dirty="0" smtClean="0"/>
              <a:t> a bit </a:t>
            </a:r>
            <a:r>
              <a:rPr lang="it-IT" sz="5500" dirty="0" err="1" smtClean="0"/>
              <a:t>frustrated</a:t>
            </a:r>
            <a:r>
              <a:rPr lang="it-IT" sz="5500" dirty="0" smtClean="0"/>
              <a:t>: I  </a:t>
            </a:r>
            <a:r>
              <a:rPr lang="it-IT" sz="5500" dirty="0" err="1" smtClean="0"/>
              <a:t>had</a:t>
            </a:r>
            <a:r>
              <a:rPr lang="it-IT" sz="5500" dirty="0" smtClean="0"/>
              <a:t> </a:t>
            </a:r>
            <a:r>
              <a:rPr lang="it-IT" sz="5500" dirty="0" err="1" smtClean="0"/>
              <a:t>difficulties</a:t>
            </a:r>
            <a:r>
              <a:rPr lang="it-IT" sz="5500" dirty="0" smtClean="0"/>
              <a:t> in </a:t>
            </a:r>
            <a:r>
              <a:rPr lang="it-IT" sz="5500" dirty="0" err="1" smtClean="0"/>
              <a:t>understanding</a:t>
            </a:r>
            <a:r>
              <a:rPr lang="it-IT" sz="5500" dirty="0" smtClean="0"/>
              <a:t> </a:t>
            </a:r>
            <a:r>
              <a:rPr lang="it-IT" sz="5500" dirty="0" err="1" smtClean="0"/>
              <a:t>what</a:t>
            </a:r>
            <a:r>
              <a:rPr lang="it-IT" sz="5500" dirty="0" smtClean="0"/>
              <a:t> the </a:t>
            </a:r>
            <a:r>
              <a:rPr lang="it-IT" sz="5500" dirty="0" err="1" smtClean="0"/>
              <a:t>actors</a:t>
            </a:r>
            <a:r>
              <a:rPr lang="it-IT" sz="5500" dirty="0" smtClean="0"/>
              <a:t> </a:t>
            </a:r>
            <a:r>
              <a:rPr lang="it-IT" sz="5500" dirty="0" err="1" smtClean="0"/>
              <a:t>were</a:t>
            </a:r>
            <a:r>
              <a:rPr lang="it-IT" sz="5500" dirty="0" smtClean="0"/>
              <a:t> </a:t>
            </a:r>
            <a:r>
              <a:rPr lang="it-IT" sz="5500" dirty="0" err="1" smtClean="0"/>
              <a:t>saying</a:t>
            </a:r>
            <a:r>
              <a:rPr lang="it-IT" sz="5500" dirty="0" smtClean="0"/>
              <a:t>.</a:t>
            </a:r>
          </a:p>
          <a:p>
            <a:pPr algn="ctr"/>
            <a:r>
              <a:rPr lang="it-IT" sz="5500" dirty="0" err="1" smtClean="0"/>
              <a:t>However</a:t>
            </a:r>
            <a:r>
              <a:rPr lang="it-IT" sz="5500" dirty="0" smtClean="0"/>
              <a:t>  I </a:t>
            </a:r>
            <a:r>
              <a:rPr lang="it-IT" sz="5500" dirty="0" err="1" smtClean="0"/>
              <a:t>liked</a:t>
            </a:r>
            <a:r>
              <a:rPr lang="it-IT" sz="5500" dirty="0" smtClean="0"/>
              <a:t> </a:t>
            </a:r>
            <a:r>
              <a:rPr lang="it-IT" sz="5500" dirty="0" err="1" smtClean="0"/>
              <a:t>this</a:t>
            </a:r>
            <a:r>
              <a:rPr lang="it-IT" sz="5500" dirty="0" smtClean="0"/>
              <a:t> </a:t>
            </a:r>
            <a:r>
              <a:rPr lang="it-IT" sz="5500" dirty="0" err="1" smtClean="0"/>
              <a:t>activity</a:t>
            </a:r>
            <a:r>
              <a:rPr lang="it-IT" sz="5500" dirty="0" smtClean="0"/>
              <a:t> and I </a:t>
            </a:r>
            <a:r>
              <a:rPr lang="it-IT" sz="5500" dirty="0" err="1" smtClean="0"/>
              <a:t>think</a:t>
            </a:r>
            <a:r>
              <a:rPr lang="it-IT" sz="5500" dirty="0" smtClean="0"/>
              <a:t> </a:t>
            </a:r>
            <a:r>
              <a:rPr lang="it-IT" sz="5500" dirty="0" err="1" smtClean="0"/>
              <a:t>it</a:t>
            </a:r>
            <a:r>
              <a:rPr lang="it-IT" sz="5500" dirty="0" smtClean="0"/>
              <a:t> </a:t>
            </a:r>
            <a:r>
              <a:rPr lang="it-IT" sz="5500" dirty="0" err="1" smtClean="0"/>
              <a:t>was</a:t>
            </a:r>
            <a:r>
              <a:rPr lang="it-IT" sz="5500" dirty="0" smtClean="0"/>
              <a:t> a </a:t>
            </a:r>
            <a:r>
              <a:rPr lang="it-IT" sz="5500" dirty="0" err="1" smtClean="0"/>
              <a:t>good</a:t>
            </a:r>
            <a:r>
              <a:rPr lang="it-IT" sz="5500" dirty="0" smtClean="0"/>
              <a:t> </a:t>
            </a:r>
            <a:r>
              <a:rPr lang="it-IT" sz="5500" dirty="0" err="1" smtClean="0"/>
              <a:t>exercise</a:t>
            </a:r>
            <a:r>
              <a:rPr lang="it-IT" sz="5500" dirty="0" smtClean="0"/>
              <a:t> </a:t>
            </a:r>
            <a:r>
              <a:rPr lang="it-IT" sz="5500" dirty="0" err="1" smtClean="0"/>
              <a:t>for</a:t>
            </a:r>
            <a:r>
              <a:rPr lang="it-IT" sz="5500" dirty="0" smtClean="0"/>
              <a:t> </a:t>
            </a:r>
            <a:r>
              <a:rPr lang="it-IT" sz="5500" dirty="0" err="1" smtClean="0"/>
              <a:t>us</a:t>
            </a:r>
            <a:r>
              <a:rPr lang="it-IT" sz="5500" dirty="0" smtClean="0"/>
              <a:t>. </a:t>
            </a:r>
            <a:r>
              <a:rPr lang="it-IT" sz="5500" dirty="0" err="1" smtClean="0"/>
              <a:t>Moreover</a:t>
            </a:r>
            <a:r>
              <a:rPr lang="it-IT" sz="5500" dirty="0" smtClean="0"/>
              <a:t> the </a:t>
            </a:r>
            <a:r>
              <a:rPr lang="it-IT" sz="5500" dirty="0" err="1" smtClean="0"/>
              <a:t>actors</a:t>
            </a:r>
            <a:r>
              <a:rPr lang="it-IT" sz="5500" dirty="0" smtClean="0"/>
              <a:t> </a:t>
            </a:r>
            <a:r>
              <a:rPr lang="it-IT" sz="5500" dirty="0" err="1" smtClean="0"/>
              <a:t>were</a:t>
            </a:r>
            <a:r>
              <a:rPr lang="it-IT" sz="5500" dirty="0" smtClean="0"/>
              <a:t> </a:t>
            </a:r>
            <a:r>
              <a:rPr lang="it-IT" sz="5500" dirty="0" err="1" smtClean="0"/>
              <a:t>really</a:t>
            </a:r>
            <a:r>
              <a:rPr lang="it-IT" sz="5500" dirty="0" smtClean="0"/>
              <a:t> </a:t>
            </a:r>
            <a:r>
              <a:rPr lang="it-IT" sz="5500" dirty="0" err="1" smtClean="0"/>
              <a:t>good</a:t>
            </a:r>
            <a:r>
              <a:rPr lang="it-IT" sz="5500" dirty="0" smtClean="0"/>
              <a:t>.</a:t>
            </a:r>
          </a:p>
          <a:p>
            <a:endParaRPr lang="it-IT" dirty="0"/>
          </a:p>
        </p:txBody>
      </p:sp>
      <p:pic>
        <p:nvPicPr>
          <p:cNvPr id="4" name="Immagine 5">
            <a:extLst>
              <a:ext uri="{FF2B5EF4-FFF2-40B4-BE49-F238E27FC236}">
                <a16:creationId xmlns="" xmlns:a16="http://schemas.microsoft.com/office/drawing/2014/main" id="{D08FF8A1-B310-704D-93A8-19115D314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1643050"/>
            <a:ext cx="6572250" cy="278608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75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Giulia D.P.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7620" y="3500438"/>
            <a:ext cx="5072098" cy="232886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image shows my confusion: the actors acted very well but they talked too fast and I couldn't understand well.</a:t>
            </a:r>
          </a:p>
          <a:p>
            <a:r>
              <a:rPr lang="en-US" dirty="0" smtClean="0"/>
              <a:t>I understood only a few words. </a:t>
            </a:r>
          </a:p>
          <a:p>
            <a:endParaRPr lang="it-IT" dirty="0"/>
          </a:p>
        </p:txBody>
      </p:sp>
      <p:pic>
        <p:nvPicPr>
          <p:cNvPr id="3074" name="Picture 2" descr="C:\Users\ija\Pictures\registrierkasse-psychologen-neuron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5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Yacine</a:t>
            </a:r>
            <a:r>
              <a:rPr lang="it-IT" dirty="0" smtClean="0"/>
              <a:t> G.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928934"/>
            <a:ext cx="5214974" cy="27860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00166" y="150017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1643050"/>
            <a:ext cx="8072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 have chosen  this picture because I liked it very much when the king is almost driven crazy when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Banco’s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ghost appears! This scene shocked  me a lot.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63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/>
          <a:lstStyle/>
          <a:p>
            <a:r>
              <a:rPr lang="it-IT" dirty="0" smtClean="0"/>
              <a:t>Luca M.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28736"/>
            <a:ext cx="8572528" cy="178595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The play </a:t>
            </a:r>
            <a:r>
              <a:rPr lang="it-IT" sz="1800" dirty="0" err="1" smtClean="0"/>
              <a:t>was</a:t>
            </a:r>
            <a:r>
              <a:rPr lang="it-IT" sz="1800" dirty="0" smtClean="0"/>
              <a:t> </a:t>
            </a:r>
            <a:r>
              <a:rPr lang="it-IT" sz="1800" dirty="0" err="1" smtClean="0"/>
              <a:t>very</a:t>
            </a:r>
            <a:r>
              <a:rPr lang="it-IT" sz="1800" dirty="0" smtClean="0"/>
              <a:t> </a:t>
            </a:r>
            <a:r>
              <a:rPr lang="it-IT" sz="1800" dirty="0" err="1" smtClean="0"/>
              <a:t>enjoyable</a:t>
            </a:r>
            <a:r>
              <a:rPr lang="it-IT" sz="1800" dirty="0" smtClean="0"/>
              <a:t> and the </a:t>
            </a:r>
            <a:r>
              <a:rPr lang="it-IT" sz="1800" dirty="0" err="1" smtClean="0"/>
              <a:t>actors</a:t>
            </a:r>
            <a:r>
              <a:rPr lang="it-IT" sz="1800" dirty="0" smtClean="0"/>
              <a:t> </a:t>
            </a:r>
            <a:r>
              <a:rPr lang="it-IT" sz="1800" dirty="0" err="1" smtClean="0"/>
              <a:t>were</a:t>
            </a:r>
            <a:r>
              <a:rPr lang="it-IT" sz="1800" dirty="0" smtClean="0"/>
              <a:t> </a:t>
            </a:r>
            <a:r>
              <a:rPr lang="it-IT" sz="1800" dirty="0" err="1" smtClean="0"/>
              <a:t>true</a:t>
            </a:r>
            <a:r>
              <a:rPr lang="it-IT" sz="1800" dirty="0" smtClean="0"/>
              <a:t> </a:t>
            </a:r>
            <a:r>
              <a:rPr lang="it-IT" sz="1800" dirty="0" err="1" smtClean="0"/>
              <a:t>professionals</a:t>
            </a:r>
            <a:r>
              <a:rPr lang="it-IT" sz="1800" dirty="0" smtClean="0"/>
              <a:t>. </a:t>
            </a: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was</a:t>
            </a:r>
            <a:r>
              <a:rPr lang="it-IT" sz="1800" dirty="0" smtClean="0"/>
              <a:t> so </a:t>
            </a:r>
            <a:r>
              <a:rPr lang="it-IT" sz="1800" dirty="0" err="1" smtClean="0"/>
              <a:t>touching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I </a:t>
            </a:r>
            <a:r>
              <a:rPr lang="it-IT" sz="1800" dirty="0" err="1" smtClean="0"/>
              <a:t>felt</a:t>
            </a:r>
            <a:r>
              <a:rPr lang="it-IT" sz="1800" dirty="0" smtClean="0"/>
              <a:t> </a:t>
            </a:r>
            <a:r>
              <a:rPr lang="it-IT" sz="1800" dirty="0" err="1" smtClean="0"/>
              <a:t>like</a:t>
            </a:r>
            <a:r>
              <a:rPr lang="it-IT" sz="1800" dirty="0" smtClean="0"/>
              <a:t> I </a:t>
            </a:r>
            <a:r>
              <a:rPr lang="it-IT" sz="1800" dirty="0" err="1" smtClean="0"/>
              <a:t>was</a:t>
            </a:r>
            <a:r>
              <a:rPr lang="it-IT" sz="1800" dirty="0" smtClean="0"/>
              <a:t> in Scotland </a:t>
            </a:r>
            <a:r>
              <a:rPr lang="it-IT" sz="1800" dirty="0" err="1" smtClean="0"/>
              <a:t>all</a:t>
            </a:r>
            <a:r>
              <a:rPr lang="it-IT" sz="1800" dirty="0" smtClean="0"/>
              <a:t> play long. The </a:t>
            </a:r>
            <a:r>
              <a:rPr lang="it-IT" sz="1800" dirty="0" err="1" smtClean="0"/>
              <a:t>characters</a:t>
            </a:r>
            <a:r>
              <a:rPr lang="it-IT" sz="1800" dirty="0" smtClean="0"/>
              <a:t> </a:t>
            </a:r>
            <a:r>
              <a:rPr lang="it-IT" sz="1800" dirty="0" err="1" smtClean="0"/>
              <a:t>raised</a:t>
            </a:r>
            <a:r>
              <a:rPr lang="it-IT" sz="1800" dirty="0" smtClean="0"/>
              <a:t> a </a:t>
            </a:r>
            <a:r>
              <a:rPr lang="it-IT" sz="1800" dirty="0" err="1" smtClean="0"/>
              <a:t>lot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emotions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, in </a:t>
            </a:r>
            <a:r>
              <a:rPr lang="it-IT" sz="1800" dirty="0" err="1" smtClean="0"/>
              <a:t>my</a:t>
            </a:r>
            <a:r>
              <a:rPr lang="it-IT" sz="1800" dirty="0" smtClean="0"/>
              <a:t> opinion, </a:t>
            </a:r>
            <a:r>
              <a:rPr lang="it-IT" sz="1800" dirty="0" err="1" smtClean="0"/>
              <a:t>were</a:t>
            </a:r>
            <a:r>
              <a:rPr lang="it-IT" sz="1800" dirty="0" smtClean="0"/>
              <a:t> </a:t>
            </a:r>
            <a:r>
              <a:rPr lang="it-IT" sz="1800" dirty="0" err="1" smtClean="0"/>
              <a:t>important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explain</a:t>
            </a:r>
            <a:r>
              <a:rPr lang="it-IT" sz="1800" dirty="0" smtClean="0"/>
              <a:t> </a:t>
            </a:r>
            <a:r>
              <a:rPr lang="it-IT" sz="1800" dirty="0" err="1" smtClean="0"/>
              <a:t>their</a:t>
            </a:r>
            <a:r>
              <a:rPr lang="it-IT" sz="1800" dirty="0" smtClean="0"/>
              <a:t> </a:t>
            </a:r>
            <a:r>
              <a:rPr lang="it-IT" sz="1800" dirty="0" err="1" smtClean="0"/>
              <a:t>role</a:t>
            </a:r>
            <a:r>
              <a:rPr lang="it-IT" sz="1800" dirty="0" smtClean="0"/>
              <a:t> in the plot and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make</a:t>
            </a:r>
            <a:r>
              <a:rPr lang="it-IT" sz="1800" dirty="0" smtClean="0"/>
              <a:t> </a:t>
            </a:r>
            <a:r>
              <a:rPr lang="it-IT" sz="1800" dirty="0" err="1" smtClean="0"/>
              <a:t>you</a:t>
            </a:r>
            <a:r>
              <a:rPr lang="it-IT" sz="1800" dirty="0" smtClean="0"/>
              <a:t> </a:t>
            </a:r>
            <a:r>
              <a:rPr lang="it-IT" sz="1800" dirty="0" err="1" smtClean="0"/>
              <a:t>feel</a:t>
            </a:r>
            <a:r>
              <a:rPr lang="it-IT" sz="1800" dirty="0" smtClean="0"/>
              <a:t> part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play. In the end I </a:t>
            </a:r>
            <a:r>
              <a:rPr lang="it-IT" sz="1800" dirty="0" err="1" smtClean="0"/>
              <a:t>could</a:t>
            </a:r>
            <a:r>
              <a:rPr lang="it-IT" sz="1800" dirty="0" smtClean="0"/>
              <a:t> </a:t>
            </a:r>
            <a:r>
              <a:rPr lang="it-IT" sz="1800" dirty="0" err="1" smtClean="0"/>
              <a:t>understand</a:t>
            </a:r>
            <a:r>
              <a:rPr lang="it-IT" sz="1800" dirty="0" smtClean="0"/>
              <a:t> </a:t>
            </a:r>
            <a:r>
              <a:rPr lang="it-IT" sz="1800" dirty="0" err="1" smtClean="0"/>
              <a:t>all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</a:t>
            </a:r>
            <a:r>
              <a:rPr lang="it-IT" sz="1800" dirty="0" err="1" smtClean="0"/>
              <a:t>scenes</a:t>
            </a:r>
            <a:r>
              <a:rPr lang="it-IT" sz="1800" dirty="0" smtClean="0"/>
              <a:t> and I </a:t>
            </a:r>
            <a:r>
              <a:rPr lang="it-IT" sz="1800" dirty="0" err="1" smtClean="0"/>
              <a:t>think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the </a:t>
            </a:r>
            <a:r>
              <a:rPr lang="it-IT" sz="1800" dirty="0" err="1" smtClean="0"/>
              <a:t>tragedy</a:t>
            </a:r>
            <a:r>
              <a:rPr lang="it-IT" sz="1800" dirty="0" smtClean="0"/>
              <a:t> </a:t>
            </a:r>
            <a:r>
              <a:rPr lang="it-IT" sz="1800" dirty="0" err="1" smtClean="0"/>
              <a:t>was</a:t>
            </a:r>
            <a:r>
              <a:rPr lang="it-IT" sz="1800" dirty="0" smtClean="0"/>
              <a:t> </a:t>
            </a:r>
            <a:r>
              <a:rPr lang="it-IT" sz="1800" dirty="0" err="1" smtClean="0"/>
              <a:t>faithful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the </a:t>
            </a:r>
            <a:r>
              <a:rPr lang="it-IT" sz="1800" dirty="0" err="1" smtClean="0"/>
              <a:t>original</a:t>
            </a:r>
            <a:r>
              <a:rPr lang="it-IT" sz="1800" dirty="0" smtClean="0"/>
              <a:t> Macbeth.</a:t>
            </a:r>
            <a:endParaRPr lang="it-IT" sz="1800" dirty="0"/>
          </a:p>
        </p:txBody>
      </p:sp>
      <p:pic>
        <p:nvPicPr>
          <p:cNvPr id="4098" name="Picture 2" descr="C:\Users\ija\Pictures\Castle-Background-1024x728-1024x5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286124"/>
            <a:ext cx="7344023" cy="305825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Iran P.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5286388"/>
            <a:ext cx="7467600" cy="1000132"/>
          </a:xfrm>
        </p:spPr>
        <p:txBody>
          <a:bodyPr/>
          <a:lstStyle/>
          <a:p>
            <a:r>
              <a:rPr lang="it-IT" sz="1800" dirty="0" smtClean="0"/>
              <a:t> </a:t>
            </a:r>
            <a:r>
              <a:rPr lang="it-IT" sz="1800" dirty="0" err="1" smtClean="0"/>
              <a:t>Happiness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…..</a:t>
            </a:r>
            <a:r>
              <a:rPr lang="it-IT" sz="1800" dirty="0" err="1" smtClean="0"/>
              <a:t>having</a:t>
            </a:r>
            <a:r>
              <a:rPr lang="it-IT" sz="1800" dirty="0" smtClean="0"/>
              <a:t> </a:t>
            </a:r>
            <a:r>
              <a:rPr lang="it-IT" sz="1800" dirty="0" err="1" smtClean="0"/>
              <a:t>understood</a:t>
            </a:r>
            <a:r>
              <a:rPr lang="it-IT" sz="1800" dirty="0" smtClean="0"/>
              <a:t> </a:t>
            </a:r>
            <a:r>
              <a:rPr lang="it-IT" sz="1800" dirty="0" err="1" smtClean="0"/>
              <a:t>almost</a:t>
            </a:r>
            <a:r>
              <a:rPr lang="it-IT" sz="1800" dirty="0" smtClean="0"/>
              <a:t> </a:t>
            </a:r>
            <a:r>
              <a:rPr lang="it-IT" sz="1800" dirty="0" err="1" smtClean="0"/>
              <a:t>all</a:t>
            </a:r>
            <a:r>
              <a:rPr lang="it-IT" sz="1800" dirty="0" smtClean="0"/>
              <a:t> the play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 descr="https://dileidemosite.files.wordpress.com/2016/06/img_2235626716636300.jpg?w=1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87984"/>
            <a:ext cx="6072230" cy="31927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cnologia">
  <a:themeElements>
    <a:clrScheme name="Personalizzato 2">
      <a:dk1>
        <a:srgbClr val="7F0000"/>
      </a:dk1>
      <a:lt1>
        <a:sysClr val="window" lastClr="FFFFFF"/>
      </a:lt1>
      <a:dk2>
        <a:srgbClr val="000000"/>
      </a:dk2>
      <a:lt2>
        <a:srgbClr val="FFC000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164</TotalTime>
  <Words>713</Words>
  <Application>Microsoft Office PowerPoint</Application>
  <PresentationFormat>Presentazione su schermo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Tecnologia</vt:lpstr>
      <vt:lpstr>Diapositiva 1</vt:lpstr>
      <vt:lpstr>Christine B.</vt:lpstr>
      <vt:lpstr>Angelo C.</vt:lpstr>
      <vt:lpstr>Sharon C.</vt:lpstr>
      <vt:lpstr>Gloria C.</vt:lpstr>
      <vt:lpstr>Giulia D.P.</vt:lpstr>
      <vt:lpstr>Yacine G.</vt:lpstr>
      <vt:lpstr>Luca M.</vt:lpstr>
      <vt:lpstr>Iran P.</vt:lpstr>
      <vt:lpstr>Eleonora T.</vt:lpstr>
      <vt:lpstr>Camilla T.</vt:lpstr>
      <vt:lpstr>Mattia V.</vt:lpstr>
      <vt:lpstr>Vittorio V.D.</vt:lpstr>
      <vt:lpstr>Maged Z.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4AFM1</dc:creator>
  <cp:lastModifiedBy>Bazy</cp:lastModifiedBy>
  <cp:revision>36</cp:revision>
  <dcterms:created xsi:type="dcterms:W3CDTF">2019-01-11T09:26:10Z</dcterms:created>
  <dcterms:modified xsi:type="dcterms:W3CDTF">2019-04-09T16:07:00Z</dcterms:modified>
</cp:coreProperties>
</file>